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45214"/>
      </p:ext>
    </p:extLst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9735"/>
      </p:ext>
    </p:extLst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3972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2268"/>
      </p:ext>
    </p:extLst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59513"/>
      </p:ext>
    </p:extLst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3349"/>
      </p:ext>
    </p:extLst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2304"/>
      </p:ext>
    </p:extLst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60628"/>
      </p:ext>
    </p:extLst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9929"/>
      </p:ext>
    </p:extLst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6283"/>
      </p:ext>
    </p:extLst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73586"/>
      </p:ext>
    </p:extLst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B6E6-8C65-40D0-A3A5-13970A318FD8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14C7F-5B76-470D-8BC3-8C35FDA1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8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English 7</a:t>
            </a:r>
            <a:b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Chapter 8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Exercise 3--Identifying and Revising </a:t>
            </a: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Run-on Sentences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78180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3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Some of the clouds are yellow, others are off-white.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286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3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Some of the clouds are yellow, but others are off-white.</a:t>
            </a:r>
          </a:p>
          <a:p>
            <a:r>
              <a:rPr lang="en-US" sz="4400" dirty="0" smtClean="0"/>
              <a:t>Some of the clouds are yellow.  Others are off-white.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09726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. Saturn has about twenty moons Titan is the largest.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. </a:t>
            </a:r>
            <a:r>
              <a:rPr lang="en-US" sz="4400" smtClean="0"/>
              <a:t>Saturn has about twenty moons Titan is the largest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7223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Saturn has about twenty moons, and Titan is the largest.</a:t>
            </a:r>
          </a:p>
          <a:p>
            <a:r>
              <a:rPr lang="en-US" sz="4400" dirty="0" smtClean="0"/>
              <a:t>Saturn has about twenty moons.   Titan is the largest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450024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Saturn’s moons have large craters the crater on Mimas covers one third of its diameter.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Saturn’s moons have large craters the crater on Mimas covers one third of </a:t>
            </a:r>
            <a:r>
              <a:rPr lang="en-US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diameter.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8626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Saturn’s moons have large craters.  The crater on Mimas covers one third of its diameter.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21284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Saturn’s most striking feature is a group of rings that circles the planet.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Saturn’s most striking feature is a group of rings that circles the planet.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4447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07719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03272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rings of Saturn are less than two miles thick, they spread out from the planet for a great distance.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mtClean="0"/>
              <a:t>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The rings of Saturn are less than two miles thick, they spread out from the planet for a great distance.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9153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mtClean="0"/>
              <a:t>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The rings of Saturn are less than two miles thick, but they spread out from the planet for a great distance.</a:t>
            </a:r>
          </a:p>
          <a:p>
            <a:r>
              <a:rPr lang="en-US" sz="4400" dirty="0" smtClean="0">
                <a:solidFill>
                  <a:srgbClr val="00B0F0"/>
                </a:solidFill>
              </a:rPr>
              <a:t>The rings of Saturn are less than two miles thick.  They spread out from the planet for a great distance.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45179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rings are made up of billions of tiny particles.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rings are made up of billions of tiny particles.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9627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of the rings are dark, but others are brighter.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of the rings are dark, but others are brighter.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40817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can use a telescope to view Saturn, you can visit a planetarium.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can use a telescope to view </a:t>
            </a:r>
            <a:r>
              <a:rPr lang="en-US" sz="4400" err="1" smtClean="0"/>
              <a:t>Saturn</a:t>
            </a:r>
            <a:r>
              <a:rPr lang="en-US" sz="4400" smtClean="0"/>
              <a:t>, you </a:t>
            </a:r>
            <a:r>
              <a:rPr lang="en-US" sz="4400" dirty="0" smtClean="0"/>
              <a:t>can visit a planetarium.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537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can use a telescope to view Saturn, or you can visit a planetarium.</a:t>
            </a:r>
          </a:p>
          <a:p>
            <a:r>
              <a:rPr lang="en-US" sz="4400" dirty="0" smtClean="0"/>
              <a:t>. You can use a telescope to view Saturn.  You can visit a planetarium.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992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a huge planet it is more than nine times larger than Earth.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1581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 </a:t>
            </a:r>
            <a:r>
              <a:rPr lang="en-US" sz="96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8/25/19</a:t>
            </a:r>
            <a:endParaRPr lang="en-US" sz="9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8460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a huge planet it is more than nine times larger than Earth.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563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a huge planet.  It is more than nine times larger than Earth.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68094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covered by clouds, it is circled by bands of color.</a:t>
            </a:r>
          </a:p>
          <a:p>
            <a:pPr marL="0" indent="0" algn="ctr">
              <a:buNone/>
            </a:pP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covered by clouds, it is circled by bands of color.</a:t>
            </a:r>
          </a:p>
          <a:p>
            <a:pPr algn="ctr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8052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Saturn is covered by clouds. It is circled by bands of color.</a:t>
            </a:r>
          </a:p>
          <a:p>
            <a:r>
              <a:rPr lang="en-US" sz="4400" dirty="0" smtClean="0"/>
              <a:t>Saturn is covered by clouds, and it is circled by bands of color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7430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3. Some of the clouds are yellow, others are off-white.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18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548</Words>
  <Application>Microsoft Office PowerPoint</Application>
  <PresentationFormat>On-screen Show (4:3)</PresentationFormat>
  <Paragraphs>72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English 7 Chapter 8</vt:lpstr>
      <vt:lpstr>PowerPoint Presentation</vt:lpstr>
      <vt:lpstr>1.</vt:lpstr>
      <vt:lpstr>1.</vt:lpstr>
      <vt:lpstr>1.</vt:lpstr>
      <vt:lpstr>2.</vt:lpstr>
      <vt:lpstr>2.</vt:lpstr>
      <vt:lpstr>2.</vt:lpstr>
      <vt:lpstr>3.</vt:lpstr>
      <vt:lpstr>3.</vt:lpstr>
      <vt:lpstr>3.</vt:lpstr>
      <vt:lpstr>4.</vt:lpstr>
      <vt:lpstr>4.</vt:lpstr>
      <vt:lpstr>4.</vt:lpstr>
      <vt:lpstr>5.</vt:lpstr>
      <vt:lpstr>5.</vt:lpstr>
      <vt:lpstr>5.</vt:lpstr>
      <vt:lpstr>6.</vt:lpstr>
      <vt:lpstr>6.</vt:lpstr>
      <vt:lpstr>7.</vt:lpstr>
      <vt:lpstr>7.</vt:lpstr>
      <vt:lpstr>7.</vt:lpstr>
      <vt:lpstr>8.</vt:lpstr>
      <vt:lpstr>8.</vt:lpstr>
      <vt:lpstr>9.</vt:lpstr>
      <vt:lpstr>9.</vt:lpstr>
      <vt:lpstr>10.</vt:lpstr>
      <vt:lpstr>10.</vt:lpstr>
      <vt:lpstr>10.</vt:lpstr>
      <vt:lpstr>END! 8/25/19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6</cp:revision>
  <dcterms:created xsi:type="dcterms:W3CDTF">2019-08-25T13:34:51Z</dcterms:created>
  <dcterms:modified xsi:type="dcterms:W3CDTF">2019-08-26T01:01:21Z</dcterms:modified>
</cp:coreProperties>
</file>